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8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7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3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746F-2008-4AEF-BA8E-340651331FC9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A35CD-F3BC-45EF-888F-7AA149E20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96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355"/>
            <a:ext cx="9387067" cy="245530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91852" y="4684996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arlow Solid Italic" panose="04030604020F02020D02" pitchFamily="82" charset="0"/>
              </a:rPr>
              <a:t>				</a:t>
            </a:r>
            <a:r>
              <a:rPr lang="en-US" dirty="0" smtClean="0">
                <a:latin typeface="+mj-lt"/>
              </a:rPr>
              <a:t>When: </a:t>
            </a:r>
            <a:r>
              <a:rPr lang="en-US" dirty="0" smtClean="0"/>
              <a:t>	</a:t>
            </a:r>
            <a:r>
              <a:rPr lang="en-US" b="1" dirty="0" smtClean="0"/>
              <a:t>Friday, October 30 </a:t>
            </a:r>
            <a:r>
              <a:rPr lang="en-US" dirty="0" smtClean="0"/>
              <a:t>at </a:t>
            </a:r>
            <a:r>
              <a:rPr lang="en-US" b="1" dirty="0" smtClean="0"/>
              <a:t>6:30 </a:t>
            </a:r>
            <a:r>
              <a:rPr lang="en-US" b="1" dirty="0" smtClean="0"/>
              <a:t>pm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b="1" dirty="0" smtClean="0"/>
              <a:t>Saturday, October 31 </a:t>
            </a:r>
            <a:r>
              <a:rPr lang="en-US" dirty="0" smtClean="0"/>
              <a:t>at </a:t>
            </a:r>
            <a:r>
              <a:rPr lang="en-US" b="1" dirty="0" smtClean="0"/>
              <a:t>6:30 </a:t>
            </a:r>
            <a:r>
              <a:rPr lang="en-US" b="1" dirty="0" smtClean="0"/>
              <a:t>pm 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b="1" dirty="0" smtClean="0"/>
              <a:t>Sunday, November 1 </a:t>
            </a:r>
            <a:r>
              <a:rPr lang="en-US" dirty="0" smtClean="0"/>
              <a:t>at </a:t>
            </a:r>
            <a:r>
              <a:rPr lang="en-US" b="1" dirty="0" smtClean="0"/>
              <a:t>11 am</a:t>
            </a:r>
          </a:p>
          <a:p>
            <a:endParaRPr lang="en-US" b="1" dirty="0" smtClean="0"/>
          </a:p>
          <a:p>
            <a:r>
              <a:rPr lang="en-US" dirty="0" smtClean="0"/>
              <a:t>			Where</a:t>
            </a:r>
            <a:r>
              <a:rPr lang="en-US" dirty="0"/>
              <a:t>:         </a:t>
            </a:r>
            <a:r>
              <a:rPr lang="en-US" sz="1600" dirty="0"/>
              <a:t>28000 New Market Rd, Farmington Hills, MI 48334</a:t>
            </a:r>
            <a:endParaRPr lang="en-US" dirty="0"/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169" y="758535"/>
            <a:ext cx="2986268" cy="294062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TextBox 6"/>
          <p:cNvSpPr txBox="1"/>
          <p:nvPr/>
        </p:nvSpPr>
        <p:spPr>
          <a:xfrm>
            <a:off x="10391" y="6312845"/>
            <a:ext cx="12191999" cy="5309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			</a:t>
            </a:r>
            <a:r>
              <a:rPr lang="en-US" dirty="0" smtClean="0">
                <a:latin typeface="Baskerville Old Face" panose="02020602080505020303" pitchFamily="18" charset="0"/>
              </a:rPr>
              <a:t>MARANATHA EVANGELISTIC MINISTRIES</a:t>
            </a:r>
          </a:p>
          <a:p>
            <a:r>
              <a:rPr lang="en-US" sz="1050" dirty="0" smtClean="0"/>
              <a:t>					28000 </a:t>
            </a:r>
            <a:r>
              <a:rPr lang="en-US" sz="1050" dirty="0"/>
              <a:t>New Market Rd, Farmington Hills, MI 48334</a:t>
            </a:r>
            <a:endParaRPr lang="en-US" sz="1050" dirty="0" smtClean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99290" y="57386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History maker   .   Generational curse breaker   .   Author   .   Wife   .   Mother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13" y="3538028"/>
            <a:ext cx="984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Hope Alive World Outreach Ministries		          www.exposingthepain.com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0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1413</TotalTime>
  <Words>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Century Gothic</vt:lpstr>
      <vt:lpstr>Harlow Solid Italic</vt:lpstr>
      <vt:lpstr>Vapor Trail</vt:lpstr>
      <vt:lpstr>PowerPoint Presentation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Sagar</dc:creator>
  <cp:lastModifiedBy>Shweta Sagar</cp:lastModifiedBy>
  <cp:revision>10</cp:revision>
  <dcterms:created xsi:type="dcterms:W3CDTF">2015-10-19T19:57:17Z</dcterms:created>
  <dcterms:modified xsi:type="dcterms:W3CDTF">2015-10-21T13:14:41Z</dcterms:modified>
</cp:coreProperties>
</file>